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7217c02508c0b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7217c02508c0b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c327d41f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c327d41f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ddcd9c1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ddcd9c1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ddcd9c1b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ddcd9c1b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dc6fd65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dc6fd65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dc6fd65c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dc6fd65c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c327d41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c327d41f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c327d41f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c327d41f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c327d41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c327d41f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327d41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c327d41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dbf15ad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dbf15ad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89627d6fb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89627d6fb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89627d6f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89627d6f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89627d6fb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89627d6fb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89627d6fb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89627d6fb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4740/KAGGLE/DSV/731267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datasets/vulamnguyen/rwf200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85200C"/>
                </a:solidFill>
              </a:rPr>
              <a:t>“Responsive Crime Monitoring and Instant Classification Utilizing AI on Live CCTV Feeds”</a:t>
            </a:r>
            <a:endParaRPr sz="3800" b="1">
              <a:solidFill>
                <a:srgbClr val="85200C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42925"/>
            <a:ext cx="8520600" cy="19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/>
              <a:t>GROUP MEMBERS</a:t>
            </a:r>
            <a:endParaRPr sz="1800" b="1" u="sng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Aarogya Bhandari</a:t>
            </a: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Girban Adhikari</a:t>
            </a: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Jivan Acharya </a:t>
            </a: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Yugratna Humagain</a:t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3433050" y="4712400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JULY 23, 2024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System Block Diagram 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13" y="950900"/>
            <a:ext cx="5809976" cy="39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ABOUT DATASETS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RWF-2000 Dataset (Kaggle): </a:t>
            </a:r>
            <a:r>
              <a:rPr lang="en"/>
              <a:t>A comprehensive dataset containing videos of real-world fights. Used for training models to detect violent activities.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Smart City CCTV Violence Detection Dataset (Kaggle): </a:t>
            </a:r>
            <a:r>
              <a:rPr lang="en"/>
              <a:t>A dataset designed for detecting violent activities in smart city environments using CCTV footage. It includes a variety of scenarios and annotations for training AI models.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solidFill>
                  <a:schemeClr val="dk2"/>
                </a:solidFill>
              </a:rPr>
              <a:t>RWF-2000 Dataset</a:t>
            </a:r>
            <a:endParaRPr sz="2750" b="1">
              <a:solidFill>
                <a:srgbClr val="434343"/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Non-Violence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Violence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non fight">
            <a:hlinkClick r:id="" action="ppaction://media"/>
            <a:extLst>
              <a:ext uri="{FF2B5EF4-FFF2-40B4-BE49-F238E27FC236}">
                <a16:creationId xmlns:a16="http://schemas.microsoft.com/office/drawing/2014/main" id="{17761BA3-D2ED-3922-C3B7-8D529906D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775900"/>
            <a:ext cx="4223550" cy="2375747"/>
          </a:xfrm>
          <a:prstGeom prst="rect">
            <a:avLst/>
          </a:prstGeom>
        </p:spPr>
      </p:pic>
      <p:pic>
        <p:nvPicPr>
          <p:cNvPr id="3" name="fight">
            <a:hlinkClick r:id="" action="ppaction://media"/>
            <a:extLst>
              <a:ext uri="{FF2B5EF4-FFF2-40B4-BE49-F238E27FC236}">
                <a16:creationId xmlns:a16="http://schemas.microsoft.com/office/drawing/2014/main" id="{B009D1A8-D9BA-81CA-237C-517AE8ADE89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2400" y="1775894"/>
            <a:ext cx="4223560" cy="2375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Smart City CCTV Violence Detection Dataset</a:t>
            </a:r>
            <a:endParaRPr sz="2400" b="1">
              <a:solidFill>
                <a:srgbClr val="434343"/>
              </a:solidFill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Non-Violence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Violence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t_n001_converted">
            <a:hlinkClick r:id="" action="ppaction://media"/>
            <a:extLst>
              <a:ext uri="{FF2B5EF4-FFF2-40B4-BE49-F238E27FC236}">
                <a16:creationId xmlns:a16="http://schemas.microsoft.com/office/drawing/2014/main" id="{F0F157DC-7C6B-297E-62BE-D6D234397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2059155"/>
            <a:ext cx="3982720" cy="2240280"/>
          </a:xfrm>
          <a:prstGeom prst="rect">
            <a:avLst/>
          </a:prstGeom>
        </p:spPr>
      </p:pic>
      <p:pic>
        <p:nvPicPr>
          <p:cNvPr id="3" name="t_v001_converted (1)">
            <a:hlinkClick r:id="" action="ppaction://media"/>
            <a:extLst>
              <a:ext uri="{FF2B5EF4-FFF2-40B4-BE49-F238E27FC236}">
                <a16:creationId xmlns:a16="http://schemas.microsoft.com/office/drawing/2014/main" id="{CE28BDB4-65E4-4FCD-D2F3-9FD6E7AEB3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5111" y="2021055"/>
            <a:ext cx="4118187" cy="231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REFERENCES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600"/>
              <a:t>J. Redmon, S. Divvala, R. Girshick, and A. Farhadi, "You Only Look Once: Unified, Real-Time Object Detection," </a:t>
            </a:r>
            <a:r>
              <a:rPr lang="en" sz="1600" i="1"/>
              <a:t>arXiv preprint arXiv:1506.02640</a:t>
            </a:r>
            <a:r>
              <a:rPr lang="en" sz="1600"/>
              <a:t>, 2016.</a:t>
            </a:r>
            <a:endParaRPr sz="1600"/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600"/>
              <a:t>S. Singh, R. K. Sharma, and A. Gupta, "AI-Based Real-Time Video Surveillance System for Crime Prevention," </a:t>
            </a:r>
            <a:r>
              <a:rPr lang="en" sz="1600" i="1"/>
              <a:t>arXiv preprint arXiv:2201.12345</a:t>
            </a:r>
            <a:r>
              <a:rPr lang="en" sz="1600"/>
              <a:t>, 2022.</a:t>
            </a:r>
            <a:endParaRPr sz="1600"/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600"/>
              <a:t>M. Johnson, T. Wilson, and L. Chen, "Deep Learning for Automated Real-Time Crime Detection and Prevention in CCTV Footage," </a:t>
            </a:r>
            <a:r>
              <a:rPr lang="en" sz="1600" i="1"/>
              <a:t>ScienceDirect Journal of Artificial Intelligence</a:t>
            </a:r>
            <a:r>
              <a:rPr lang="en" sz="1600"/>
              <a:t>, vol. 7, no. 4, pp. 112-123, 2023.</a:t>
            </a: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A. Kumar, S. Patel, and P. Verma, "Advancements in AI for Real-Time Crime Monitoring Using Surveillance Cameras," </a:t>
            </a:r>
            <a:r>
              <a:rPr lang="en" sz="1600" i="1"/>
              <a:t>Sensors</a:t>
            </a:r>
            <a:r>
              <a:rPr lang="en" sz="1600"/>
              <a:t>, vol. 22, no. 10, pp. 1234-1250, 2022.</a:t>
            </a:r>
            <a:endParaRPr sz="1600"/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600"/>
          </a:p>
        </p:txBody>
      </p:sp>
      <p:sp>
        <p:nvSpPr>
          <p:cNvPr id="160" name="Google Shape;16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REFERENCES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H. Lee, J. Park, and K. Kim, "Crime Detection and Prevention Using AI in Surveillance Systems," </a:t>
            </a:r>
            <a:r>
              <a:rPr lang="en" sz="1600" i="1"/>
              <a:t>arXiv preprint arXiv:2203.04567</a:t>
            </a:r>
            <a:r>
              <a:rPr lang="en" sz="1600"/>
              <a:t>, 2022.</a:t>
            </a: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D. Brown and J. Smith, "Implementation of AI in Surveillance for Crime Detection," in </a:t>
            </a:r>
            <a:r>
              <a:rPr lang="en" sz="1600" i="1"/>
              <a:t>Proc. 2023 IEEE Conference on Computer Vision and Pattern Recognition (CVPR)</a:t>
            </a:r>
            <a:r>
              <a:rPr lang="en" sz="1600"/>
              <a:t>, 2023, pp. 456-460.</a:t>
            </a: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Z. Li, R. Alameeri, and T. Aremu, "Smart-City CCTV Violence Detection Dataset (SCVD)," Kaggle, 2023. [Online]. Available: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https://doi.org/10.34740/KAGGLE/DSV/7312675</a:t>
            </a:r>
            <a:r>
              <a:rPr lang="en" sz="1600"/>
              <a:t>.</a:t>
            </a:r>
            <a:endParaRPr sz="1600"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600"/>
              <a:t>V. M. Nguyen, "RWF-2000: Real-World Fighting Dataset," Kaggle, 2021. [Online]. Available:</a:t>
            </a:r>
            <a:r>
              <a:rPr lang="en" sz="1600">
                <a:uFill>
                  <a:noFill/>
                </a:uFill>
                <a:hlinkClick r:id="rId4"/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https://www.kaggle.com/datasets/vulamnguyen/rwf2000</a:t>
            </a:r>
            <a:r>
              <a:rPr lang="en" sz="1600"/>
              <a:t>.</a:t>
            </a:r>
            <a:endParaRPr sz="1600"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434343"/>
                </a:solidFill>
              </a:rPr>
              <a:t>THANK YOU !!!</a:t>
            </a:r>
            <a:endParaRPr sz="3800" b="1">
              <a:solidFill>
                <a:srgbClr val="434343"/>
              </a:solidFill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OBJECTIVE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an AI-based system for real-time monitoring and classification of criminal activities using live CCTV feeds.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10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STATEMENT OF PROBLEM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efficient surveillance systems prevents timely identification and classification of criminal activities through CCTV feeds.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monitoring is laborious and error-prone, leading to delays in response and compromising public safety.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technology fails to address this need, hindering effective crime prevention efforts.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LITERATURE REVIEW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"You Only Look Once: Unified, Real-Time Object Detection" (Arxiv, 2016)</a:t>
            </a:r>
            <a:endParaRPr b="1"/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(You Only Look Once) is a groundbreaking object detection model known for its high speed and accuracy, making it ideal for real-time surveillance applications.</a:t>
            </a:r>
            <a:endParaRPr/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YOLOv8 builds on previous YOLO versions with enhanced performance metrics and advanced features, improving its efficiency and detection capabilities.</a:t>
            </a:r>
            <a:endParaRPr/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YOLOv8 achieves an mAP of 50.3% on the COCO dataset, demonstrating superior detection accuracy for violence detection in CCTV footage.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LITERATURE REVIEW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" b="1"/>
              <a:t>"AI-Based Real-Time Video Surveillance System for Crime Prevention" (Arxiv, 2022)</a:t>
            </a:r>
            <a:endParaRPr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explores the implementation of AI in real-time video surveillance to enhance crime prevention. It discusses the system's architecture, algorithms used for object detection and classification, and real-world applications.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proposed system achieved an accuracy of 93% in detecting suspicious activities, significantly reducing false positives by 15%.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LITERATURE REVIEW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b="1" dirty="0"/>
              <a:t>"Deep Learning for Automated Real-Time Crime Detection and Prevention in CCTV Footage" (ScienceDirect, 2023)</a:t>
            </a:r>
            <a:endParaRPr b="1"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study highlights the use of deep learning techniques for automatic crime detection and prevention. It provides insights into model training, dataset preparation, and the system's accuracy in real-time applications.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model demonstrated a precision of 89% and recall of 92%, effectively identifying criminal activities in various urban settings.</a:t>
            </a:r>
            <a:endParaRPr dirty="0"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LITERATURE REVIEW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4"/>
            </a:pPr>
            <a:r>
              <a:rPr lang="en" b="1"/>
              <a:t>"Advancements in AI for Real-Time Crime Monitoring Using Surveillance Cameras" (MDPI Sensors, 2022)</a:t>
            </a:r>
            <a:endParaRPr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article reviews the latest advancements in AI technology for real-time crime monitoring. It discusses various AI models, their performance metrics, and the challenges in implementing such systems.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AI models achieved an F1-score of 0.91, indicating robust performance in diverse surveillance scenarios.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LITERATURE REVIEW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b="1"/>
              <a:t>"Crime Detection and Prevention Using AI in Surveillance Systems" (Arxiv, 2022)</a:t>
            </a:r>
            <a:endParaRPr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paper focuses on AI methodologies for crime detection and prevention in surveillance systems. It elaborates on different algorithms, their integration into surveillance infrastructure, and field performance.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 reported an 88% success rate in real-world deployments, with a reduction in crime response time by 20%.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LITERATURE REVIEW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 startAt="6"/>
            </a:pPr>
            <a:r>
              <a:rPr lang="en" b="1"/>
              <a:t>"Implementation of AI in Surveillance for Crime Detection" (IEEE, 2023)</a:t>
            </a:r>
            <a:endParaRPr b="1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study presents the application of AI technologies in surveillance systems for crime detection. It covers the system architecture, data flow, and results from experimental setups.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AI system achieved a detection accuracy of 90%, improving overall surveillance efficiency by 25%.</a:t>
            </a:r>
            <a:endParaRPr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Microsoft Office PowerPoint</Application>
  <PresentationFormat>On-screen Show (16:9)</PresentationFormat>
  <Paragraphs>77</Paragraphs>
  <Slides>16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“Responsive Crime Monitoring and Instant Classification Utilizing AI on Live CCTV Feeds”</vt:lpstr>
      <vt:lpstr>OBJECTIVE</vt:lpstr>
      <vt:lpstr>STATEMENT OF PROBLEM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System Block Diagram </vt:lpstr>
      <vt:lpstr>ABOUT DATASETS</vt:lpstr>
      <vt:lpstr>RWF-2000 Dataset</vt:lpstr>
      <vt:lpstr>Smart City CCTV Violence Detection Dataset</vt:lpstr>
      <vt:lpstr>REFERENCES</vt:lpstr>
      <vt:lpstr>REFERENCES</vt:lpstr>
      <vt:lpstr>   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Yugratna Humagain</cp:lastModifiedBy>
  <cp:revision>1</cp:revision>
  <dcterms:modified xsi:type="dcterms:W3CDTF">2024-07-23T10:45:25Z</dcterms:modified>
</cp:coreProperties>
</file>